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7A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14" autoAdjust="0"/>
  </p:normalViewPr>
  <p:slideViewPr>
    <p:cSldViewPr>
      <p:cViewPr varScale="1">
        <p:scale>
          <a:sx n="48" d="100"/>
          <a:sy n="48" d="100"/>
        </p:scale>
        <p:origin x="557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6T10:40:11.6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16ED1-A706-4363-98F8-0DB612CF2E71}" type="datetimeFigureOut">
              <a:rPr lang="ko-KR" altLang="en-US" smtClean="0"/>
              <a:t>2022-06-27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31F11-AAF6-4266-AF41-F719A60C17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5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안녕하십니까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캡스톤디자인 발표를 맡은 백석대학교 임우섭이라고 합니다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 팀은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연결된 스마트홈 이라는 주제로 프로젝트를 진행하였습니다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81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사용된 코드들은 다음과 같습니다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순서대로 아두이노 코드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생성 파이썬 코드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코드와 연동되는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86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사용된 코드들은 다음과 같습니다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순서대로 아두이노 코드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생성 파이썬 코드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코드와 연동되는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87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사용된 코드들은 다음과 같습니다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순서대로 아두이노 코드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생성 파이썬 코드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코드와 연동되는 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코드입니다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783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다음은 스마트홈 시연 영상입니다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소박하지만 나름 알차게 구성을 갖췄다고 생각합니다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sz="18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785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성과 및 기대효과입니다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개발자로서는 자동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수동을 선택할 수 있는 편리함을 제공하고 누구나 보기 쉬운 웹 페이지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제공할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소비자로서는 웹 페이지를 통한 원격 제어로 효율적인 에너지 관리가 가능하며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외에도 편의성 향상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자동화 등 실용적이고 생산적인 가치를 창출하여 주거환경 개선의 효과를 기대할 수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648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마지막으로 개선 사항입니다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저희가 프로젝트를 쭉 진행해오면서 느끼고 생각했던 개선방향은</a:t>
            </a:r>
            <a:endParaRPr lang="en-US" altLang="ko-KR" sz="1200" kern="0" spc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센서가 있는 곳의 환경에 따라 데이터 값이 불규칙적으로 작동하는 경우를 고려한 대책과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조도센서와 온습도센서의 경우 센서에 측정된 값을 웹페이지에서 실시간으로 모니터링할 수 있는 방안의 필요성을 느꼈고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 센서추가로 다양한 기능을 추가하고 외부 접속을 허용할 수 있도록 하는 방안을 마련하느 등의 개선사항이 있었습니다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42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이상으로 발표를 마치겠습니다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목차는 프로젝트 개요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세부실행내용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구현결과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성과 및 기대효과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개선사항 순서로 구성하였습니다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3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먼저 프로젝트 개요입니다</a:t>
            </a:r>
            <a:r>
              <a:rPr lang="en-US" altLang="ko-KR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800" b="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 산업혁명이 도래함에 따라 인간을 편하게 만들기 위한 첨단기술들을 어떻게 활용할지 다양한 아이디어들이 도출되면서</a:t>
            </a:r>
            <a:r>
              <a:rPr lang="en-US" altLang="ko-KR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ko-KR" altLang="en-US" sz="1800" b="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기술 시스템과 원격 제어 기기 등을 아파트나 주택에 적용시킨 ‘스마트홈’이 각광을 받고 있습니다</a:t>
            </a:r>
            <a:r>
              <a:rPr lang="en-US" altLang="ko-KR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스마트홈은 앞으로 인간의 삶을 근본적으로 바꿀 뿐만 아니라 주택의 새로운 패러다임을 제시할 것으로 기대를 모으고 있습니다</a:t>
            </a:r>
            <a:r>
              <a:rPr lang="en-US" altLang="ko-KR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저희는 아두이노와 라즈베리파이 </a:t>
            </a:r>
            <a:r>
              <a:rPr lang="en-US" altLang="ko-KR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오픈센서 하드웨어를 기반으로 하여 </a:t>
            </a:r>
            <a:endParaRPr lang="ko-KR" altLang="en-US" sz="1800" b="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웹페이지와 연계한 ‘스마트홈’ 제작을 계획하였습니다</a:t>
            </a:r>
            <a:r>
              <a:rPr lang="en-US" altLang="ko-KR" sz="1800" b="0" kern="0" spc="0">
                <a:solidFill>
                  <a:srgbClr val="BD3D3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66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 팀은 스마트홈을 제작함에 있어 무조건적인 자동시스템을 구축하는 것보다는 사용자가 어느 정도 개입하여 제어하는 것이 효율적이라고 판단했기 때문에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페이지를 통한 수동제어와 센서값에 따른 자동제어를 병행하는 것을 목표로 하였습니다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9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 팀이 계획한 스마트홈의 주요 기능으로는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센서를 이용한 조명제어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서보모터를 이용한 현관문과 창문제어가 있으며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외 조도센서나 온습도센서같은 각종 센서와 연계하여 일종의 트리거 기능을 추가하였습니다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그리고 최종적으로 웹을 통한 제어를 위해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구축하였습니다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05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그림은 앞서 말씀드린 것들을 구조도로 표현한 것입니다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아두이노를 통해 서보모터와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수동적으로 제어하면서도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인체감지센서에 사람이 감지되면 현관문이 열리고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습도가 올라가면 창문이 열리고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날이 어두워져서 빛의 양이 줄어들면 조명이 켜질 수 있도록 하였고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블루투스 시리얼 통신으로 라즈베리파이와 연결한 후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플라스크 웹 프레임워크를 이용해서 서버 구축 및 웹을 통한 제어를 구현하였습니다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55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말씀드린 것처럼 아두이노와 라즈베리파이를 사용하였고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구축 과정에서는 파이썬 언어를 사용하였으며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CSS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적용하였습니다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55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프로젝트의 최종적인 구현결과물입니다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센서들이 설치된 위치는 다음과 같습니다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왼쪽 모니터 화면은 센서들을 제어할 수 있는 웹 페이지입니다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519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자동모드와 수동모드를 선택할 수 있으며 화면에 보이는 것처럼 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어떤 명령을 받은 상태인지 확인할 수 있는 별도의 상태표시가 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C31F11-AAF6-4266-AF41-F719A60C17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9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4.png"/><Relationship Id="rId7" Type="http://schemas.openxmlformats.org/officeDocument/2006/relationships/image" Target="../media/image79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72.png"/><Relationship Id="rId5" Type="http://schemas.openxmlformats.org/officeDocument/2006/relationships/image" Target="../media/image7.png"/><Relationship Id="rId10" Type="http://schemas.openxmlformats.org/officeDocument/2006/relationships/image" Target="../media/image82.png"/><Relationship Id="rId4" Type="http://schemas.openxmlformats.org/officeDocument/2006/relationships/image" Target="../media/image25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4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4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72.png"/><Relationship Id="rId4" Type="http://schemas.openxmlformats.org/officeDocument/2006/relationships/image" Target="../media/image25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91.png"/><Relationship Id="rId4" Type="http://schemas.openxmlformats.org/officeDocument/2006/relationships/image" Target="../media/image24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4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26.png"/><Relationship Id="rId15" Type="http://schemas.microsoft.com/office/2007/relationships/hdphoto" Target="../media/hdphoto2.wdp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26.pn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3.png"/><Relationship Id="rId5" Type="http://schemas.openxmlformats.org/officeDocument/2006/relationships/image" Target="../media/image26.png"/><Relationship Id="rId10" Type="http://schemas.openxmlformats.org/officeDocument/2006/relationships/image" Target="../media/image42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25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7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3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6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7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76.png"/><Relationship Id="rId5" Type="http://schemas.openxmlformats.org/officeDocument/2006/relationships/image" Target="../media/image26.png"/><Relationship Id="rId10" Type="http://schemas.openxmlformats.org/officeDocument/2006/relationships/customXml" Target="../ink/ink1.xml"/><Relationship Id="rId4" Type="http://schemas.openxmlformats.org/officeDocument/2006/relationships/image" Target="../media/image25.png"/><Relationship Id="rId9" Type="http://schemas.openxmlformats.org/officeDocument/2006/relationships/image" Target="../media/image7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0287000"/>
            <a:chOff x="-883724" y="-4066479"/>
            <a:chExt cx="20314286" cy="15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83724" y="-4066479"/>
              <a:ext cx="20314286" cy="15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0086" y="3766320"/>
            <a:ext cx="4434402" cy="19644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7729" y="1498834"/>
            <a:ext cx="3197320" cy="6976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8400" y="5904653"/>
            <a:ext cx="1752597" cy="9204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713" y="2283428"/>
            <a:ext cx="18002287" cy="497872"/>
            <a:chOff x="285713" y="2283428"/>
            <a:chExt cx="18002287" cy="4978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8" cstate="print"/>
            <a:srcRect b="-30692"/>
            <a:stretch/>
          </p:blipFill>
          <p:spPr>
            <a:xfrm>
              <a:off x="285713" y="2283428"/>
              <a:ext cx="18002287" cy="497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9" y="4928055"/>
            <a:ext cx="18347102" cy="4812457"/>
            <a:chOff x="-13769" y="4928055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4928055"/>
              <a:ext cx="19073752" cy="48124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65228" y="1886539"/>
            <a:ext cx="2715429" cy="6171429"/>
            <a:chOff x="5174417" y="1886539"/>
            <a:chExt cx="2715429" cy="61714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4417" y="1886539"/>
              <a:ext cx="2715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80656" y="1886539"/>
            <a:ext cx="4032252" cy="6171429"/>
            <a:chOff x="7889845" y="1886539"/>
            <a:chExt cx="4032252" cy="61714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9845" y="1886539"/>
              <a:ext cx="4032252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12909" y="1886539"/>
            <a:ext cx="2915636" cy="6171429"/>
            <a:chOff x="11922098" y="1886539"/>
            <a:chExt cx="2915636" cy="61714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22098" y="1886539"/>
              <a:ext cx="2915636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28544" y="1886539"/>
            <a:ext cx="2635630" cy="6171429"/>
            <a:chOff x="14837733" y="1886539"/>
            <a:chExt cx="2635630" cy="61714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37733" y="1886539"/>
              <a:ext cx="2635630" cy="617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44000" y="8774576"/>
            <a:ext cx="3458537" cy="466365"/>
          </a:xfrm>
          <a:prstGeom prst="rect">
            <a:avLst/>
          </a:prstGeom>
        </p:spPr>
      </p:pic>
      <p:pic>
        <p:nvPicPr>
          <p:cNvPr id="19" name="Object 11">
            <a:extLst>
              <a:ext uri="{FF2B5EF4-FFF2-40B4-BE49-F238E27FC236}">
                <a16:creationId xmlns:a16="http://schemas.microsoft.com/office/drawing/2014/main" id="{DDFC622D-01E2-C80B-59CB-7950C5A6945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3244" y="1197967"/>
            <a:ext cx="2540040" cy="932735"/>
          </a:xfrm>
          <a:prstGeom prst="rect">
            <a:avLst/>
          </a:prstGeom>
        </p:spPr>
      </p:pic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AFC0968B-9805-C2F8-C116-5328D578F2C7}"/>
              </a:ext>
            </a:extLst>
          </p:cNvPr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id="{BFB27B28-0BE1-B295-0B37-0DE344CF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882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9" y="4928055"/>
            <a:ext cx="18347102" cy="4812457"/>
            <a:chOff x="-13769" y="4928055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4928055"/>
              <a:ext cx="19073752" cy="4812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40490" y="1486081"/>
            <a:ext cx="3516767" cy="7204250"/>
            <a:chOff x="9440490" y="1486081"/>
            <a:chExt cx="3516767" cy="72042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0490" y="1486081"/>
              <a:ext cx="3516767" cy="72042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91309" y="8774585"/>
            <a:ext cx="4871622" cy="466356"/>
          </a:xfrm>
          <a:prstGeom prst="rect">
            <a:avLst/>
          </a:prstGeom>
        </p:spPr>
      </p:pic>
      <p:pic>
        <p:nvPicPr>
          <p:cNvPr id="13" name="Object 11">
            <a:extLst>
              <a:ext uri="{FF2B5EF4-FFF2-40B4-BE49-F238E27FC236}">
                <a16:creationId xmlns:a16="http://schemas.microsoft.com/office/drawing/2014/main" id="{9A14F09B-600D-B2C8-D7CD-5131581D38F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244" y="1197967"/>
            <a:ext cx="2540040" cy="9327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9" y="4928055"/>
            <a:ext cx="18347102" cy="4812457"/>
            <a:chOff x="-13769" y="4928055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4928055"/>
              <a:ext cx="19073752" cy="4812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20285" y="1842341"/>
            <a:ext cx="4453700" cy="6171429"/>
            <a:chOff x="6428479" y="1842341"/>
            <a:chExt cx="4453700" cy="61714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479" y="1842341"/>
              <a:ext cx="4453700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05482" y="1842341"/>
            <a:ext cx="6888658" cy="6171429"/>
            <a:chOff x="11309029" y="2245805"/>
            <a:chExt cx="6171429" cy="5088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9029" y="2245805"/>
              <a:ext cx="6171429" cy="50884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01471" y="8771453"/>
            <a:ext cx="4702956" cy="466356"/>
          </a:xfrm>
          <a:prstGeom prst="rect">
            <a:avLst/>
          </a:prstGeom>
        </p:spPr>
      </p:pic>
      <p:pic>
        <p:nvPicPr>
          <p:cNvPr id="15" name="Object 11">
            <a:extLst>
              <a:ext uri="{FF2B5EF4-FFF2-40B4-BE49-F238E27FC236}">
                <a16:creationId xmlns:a16="http://schemas.microsoft.com/office/drawing/2014/main" id="{680B6AE2-3D4A-11A7-6A18-8C9ABE96B3B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3244" y="1197967"/>
            <a:ext cx="2540040" cy="932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30479" y="5042794"/>
            <a:ext cx="18363814" cy="4812457"/>
            <a:chOff x="13769" y="4991394"/>
            <a:chExt cx="19073752" cy="48124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9" y="4991394"/>
              <a:ext cx="19073752" cy="4812457"/>
            </a:xfrm>
            <a:prstGeom prst="rect">
              <a:avLst/>
            </a:prstGeom>
          </p:spPr>
        </p:pic>
      </p:grp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CA14D0CB-F3AA-E50F-11C9-2FE1694730BB}"/>
              </a:ext>
            </a:extLst>
          </p:cNvPr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D0A9AA21-4F20-7FB5-FBFC-46081F13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pic>
        <p:nvPicPr>
          <p:cNvPr id="4" name="시연영상">
            <a:hlinkClick r:id="" action="ppaction://media"/>
            <a:extLst>
              <a:ext uri="{FF2B5EF4-FFF2-40B4-BE49-F238E27FC236}">
                <a16:creationId xmlns:a16="http://schemas.microsoft.com/office/drawing/2014/main" id="{686FEAF3-B7FE-965A-1959-991C79C5D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14799" y="1486194"/>
            <a:ext cx="13868401" cy="79504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pic>
        <p:nvPicPr>
          <p:cNvPr id="17" name="Object 11">
            <a:extLst>
              <a:ext uri="{FF2B5EF4-FFF2-40B4-BE49-F238E27FC236}">
                <a16:creationId xmlns:a16="http://schemas.microsoft.com/office/drawing/2014/main" id="{408D413D-2FB8-E05B-ABA7-086D41243CE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244" y="1197967"/>
            <a:ext cx="2540040" cy="932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3769" y="4790361"/>
            <a:ext cx="18347102" cy="4812457"/>
            <a:chOff x="-13769" y="4790361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769" y="4790361"/>
              <a:ext cx="19073752" cy="4812457"/>
            </a:xfrm>
            <a:prstGeom prst="rect">
              <a:avLst/>
            </a:prstGeom>
          </p:spPr>
        </p:pic>
      </p:grpSp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19AD43B6-DEE5-4588-2FDC-C3765BD6824E}"/>
              </a:ext>
            </a:extLst>
          </p:cNvPr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22" name="Object 2">
              <a:extLst>
                <a:ext uri="{FF2B5EF4-FFF2-40B4-BE49-F238E27FC236}">
                  <a16:creationId xmlns:a16="http://schemas.microsoft.com/office/drawing/2014/main" id="{B0C9F479-6FEF-69FA-29FE-00D084D73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1007" y="1218861"/>
            <a:ext cx="4235012" cy="8776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58230" y="5249973"/>
            <a:ext cx="3390557" cy="16356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37062" y="5156627"/>
            <a:ext cx="517327" cy="557121"/>
            <a:chOff x="7937062" y="5156627"/>
            <a:chExt cx="517327" cy="5571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7062" y="5156627"/>
              <a:ext cx="517327" cy="5571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58230" y="3319563"/>
            <a:ext cx="5880872" cy="16356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37062" y="3257026"/>
            <a:ext cx="517327" cy="557121"/>
            <a:chOff x="7937062" y="3257026"/>
            <a:chExt cx="517327" cy="5571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7062" y="3257026"/>
              <a:ext cx="517327" cy="557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0982EF1C-0ADD-DCE4-D235-BC53BBE5D25A}"/>
              </a:ext>
            </a:extLst>
          </p:cNvPr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261740CA-5B15-5B9D-FAB0-BA618A0DD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9" y="4790361"/>
            <a:ext cx="18347102" cy="4812457"/>
            <a:chOff x="-13769" y="4790361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4790361"/>
              <a:ext cx="19073752" cy="4812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1791" y="1268784"/>
            <a:ext cx="2540040" cy="8776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96200" y="2578239"/>
            <a:ext cx="6971672" cy="19661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96200" y="4907973"/>
            <a:ext cx="4884748" cy="26270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7199041"/>
            <a:ext cx="18288000" cy="3087960"/>
            <a:chOff x="0" y="7199040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99040"/>
              <a:ext cx="18333333" cy="4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6978" y="4837966"/>
            <a:ext cx="6349381" cy="1130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49029" y="4413619"/>
            <a:ext cx="4231076" cy="5991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" y="1051130"/>
            <a:ext cx="18288000" cy="891970"/>
            <a:chOff x="-180952" y="1051130"/>
            <a:chExt cx="18609524" cy="7523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0952" y="1051130"/>
              <a:ext cx="18609524" cy="7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10">
            <a:extLst>
              <a:ext uri="{FF2B5EF4-FFF2-40B4-BE49-F238E27FC236}">
                <a16:creationId xmlns:a16="http://schemas.microsoft.com/office/drawing/2014/main" id="{7A1CD968-3989-EF6F-ECEA-640E644DB1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7729" y="1866900"/>
            <a:ext cx="3608750" cy="6200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585481" cy="10285714"/>
            <a:chOff x="0" y="0"/>
            <a:chExt cx="5854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85481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7474" y="2997534"/>
            <a:ext cx="2770374" cy="794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2588" y="4414521"/>
            <a:ext cx="1927000" cy="4713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14559" y="4414521"/>
            <a:ext cx="2008324" cy="4713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3607" y="4414521"/>
            <a:ext cx="729496" cy="4713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92588" y="7169293"/>
            <a:ext cx="1297343" cy="4713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3607" y="7169294"/>
            <a:ext cx="2296915" cy="4713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14559" y="7169293"/>
            <a:ext cx="1378439" cy="4713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80952" y="4205146"/>
            <a:ext cx="908111" cy="908111"/>
            <a:chOff x="5180952" y="4205146"/>
            <a:chExt cx="908111" cy="9081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0952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06268" y="4418636"/>
            <a:ext cx="699292" cy="559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4205146"/>
            <a:ext cx="908111" cy="908111"/>
            <a:chOff x="9142857" y="4205146"/>
            <a:chExt cx="908111" cy="9081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68173" y="4418636"/>
            <a:ext cx="699292" cy="5595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10237" y="4205146"/>
            <a:ext cx="908111" cy="908111"/>
            <a:chOff x="13510237" y="4205146"/>
            <a:chExt cx="908111" cy="908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10237" y="4205146"/>
              <a:ext cx="908111" cy="9081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35553" y="4418637"/>
            <a:ext cx="699292" cy="5595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80952" y="6959916"/>
            <a:ext cx="908111" cy="908111"/>
            <a:chOff x="5180952" y="6959916"/>
            <a:chExt cx="908111" cy="9081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0952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06268" y="7173465"/>
            <a:ext cx="699292" cy="5578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6959916"/>
            <a:ext cx="908111" cy="908111"/>
            <a:chOff x="9142857" y="6959916"/>
            <a:chExt cx="908111" cy="9081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68173" y="7173465"/>
            <a:ext cx="699292" cy="5578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10237" y="6959916"/>
            <a:ext cx="908111" cy="908111"/>
            <a:chOff x="13510237" y="6959916"/>
            <a:chExt cx="908111" cy="9081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10237" y="6959916"/>
              <a:ext cx="908111" cy="90811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35553" y="7173466"/>
            <a:ext cx="699292" cy="5578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2700446"/>
            <a:ext cx="18288000" cy="477750"/>
            <a:chOff x="0" y="2700446"/>
            <a:chExt cx="18288000" cy="4777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9" cstate="print"/>
            <a:srcRect l="2048" t="-1686" r="11063" b="-23723"/>
            <a:stretch/>
          </p:blipFill>
          <p:spPr>
            <a:xfrm>
              <a:off x="0" y="2700446"/>
              <a:ext cx="18288000" cy="477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70" y="618302"/>
            <a:ext cx="18347103" cy="4771429"/>
            <a:chOff x="0" y="618302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9" y="4886747"/>
            <a:ext cx="18347102" cy="4812457"/>
            <a:chOff x="-13769" y="4886747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4886747"/>
              <a:ext cx="19073752" cy="4812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953" y="1278906"/>
            <a:ext cx="3541373" cy="877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84035" y="3671172"/>
            <a:ext cx="2714821" cy="2708372"/>
            <a:chOff x="5659182" y="3671172"/>
            <a:chExt cx="2880895" cy="28740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9182" y="3671172"/>
              <a:ext cx="2880895" cy="28740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50645" y="4021775"/>
            <a:ext cx="3701597" cy="2007165"/>
            <a:chOff x="9550645" y="3896934"/>
            <a:chExt cx="3701597" cy="20071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0645" y="3896934"/>
              <a:ext cx="3701597" cy="200716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81784" y="6809633"/>
            <a:ext cx="3571927" cy="46635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15400" y="6809633"/>
            <a:ext cx="3166594" cy="447013"/>
          </a:xfrm>
          <a:prstGeom prst="rect">
            <a:avLst/>
          </a:prstGeom>
        </p:spPr>
      </p:pic>
      <p:pic>
        <p:nvPicPr>
          <p:cNvPr id="26" name="Object 10">
            <a:extLst>
              <a:ext uri="{FF2B5EF4-FFF2-40B4-BE49-F238E27FC236}">
                <a16:creationId xmlns:a16="http://schemas.microsoft.com/office/drawing/2014/main" id="{3BC8DAFE-10BC-B756-F7CB-2876F22C718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pic>
        <p:nvPicPr>
          <p:cNvPr id="1026" name="Picture 2" descr="Chrome: 빠르고 안전한 브라우저 - Google Play 앱">
            <a:extLst>
              <a:ext uri="{FF2B5EF4-FFF2-40B4-BE49-F238E27FC236}">
                <a16:creationId xmlns:a16="http://schemas.microsoft.com/office/drawing/2014/main" id="{8744F4A2-9565-1217-FCD0-10EFC66B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0078" y1="57227" x2="30078" y2="57227"/>
                        <a14:foregroundMark x1="19727" y1="54492" x2="31836" y2="68555"/>
                        <a14:foregroundMark x1="41211" y1="28320" x2="58398" y2="25195"/>
                        <a14:foregroundMark x1="71875" y1="41016" x2="78906" y2="55469"/>
                        <a14:foregroundMark x1="48242" y1="48047" x2="48633" y2="54102"/>
                        <a14:foregroundMark x1="50977" y1="44727" x2="50977" y2="52539"/>
                        <a14:foregroundMark x1="50586" y1="45703" x2="38477" y2="52539"/>
                        <a14:foregroundMark x1="46875" y1="41016" x2="42188" y2="56836"/>
                        <a14:foregroundMark x1="42188" y1="56836" x2="50391" y2="45117"/>
                        <a14:foregroundMark x1="50391" y1="45117" x2="49609" y2="44727"/>
                        <a14:foregroundMark x1="49609" y1="44727" x2="49609" y2="44727"/>
                      </a14:backgroundRemoval>
                    </a14:imgEffect>
                    <a14:imgEffect>
                      <a14:sharpenSoften amount="16000"/>
                    </a14:imgEffect>
                    <a14:imgEffect>
                      <a14:saturation sat="0"/>
                    </a14:imgEffect>
                    <a14:imgEffect>
                      <a14:brightnessContrast bright="-32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031" y="3412323"/>
            <a:ext cx="3192983" cy="319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F2C0C7-EE2C-32BB-D8EF-7875B57A03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621" b="87931" l="8095" r="94286">
                        <a14:foregroundMark x1="8571" y1="46552" x2="10952" y2="51724"/>
                        <a14:foregroundMark x1="23333" y1="46552" x2="24286" y2="51724"/>
                        <a14:foregroundMark x1="32381" y1="51724" x2="34762" y2="51724"/>
                        <a14:foregroundMark x1="53810" y1="55172" x2="53810" y2="63793"/>
                        <a14:foregroundMark x1="68571" y1="51724" x2="69524" y2="58621"/>
                        <a14:foregroundMark x1="83333" y1="43103" x2="83333" y2="55172"/>
                        <a14:foregroundMark x1="94286" y1="43103" x2="94286" y2="51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48827" y="6833355"/>
            <a:ext cx="1532604" cy="4232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9" y="4886747"/>
            <a:ext cx="18347102" cy="4812457"/>
            <a:chOff x="-13769" y="4886747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4886747"/>
              <a:ext cx="19073752" cy="4812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4421" y="1307379"/>
            <a:ext cx="1331612" cy="8776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8788" y="7273814"/>
            <a:ext cx="4124203" cy="7994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29993" y="7273814"/>
            <a:ext cx="4087908" cy="7994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4972" y="4431976"/>
            <a:ext cx="3364755" cy="7826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2342" y="2867868"/>
            <a:ext cx="3388001" cy="38449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56138" y="4431976"/>
            <a:ext cx="3364755" cy="7826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43508" y="2867868"/>
            <a:ext cx="3388001" cy="38449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9" y="4886747"/>
            <a:ext cx="18347102" cy="4812457"/>
            <a:chOff x="-13769" y="4886747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4886747"/>
              <a:ext cx="19073752" cy="4812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366" y="1309373"/>
            <a:ext cx="3541640" cy="877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99897" y="2098027"/>
            <a:ext cx="5162955" cy="5991419"/>
            <a:chOff x="8599897" y="2098027"/>
            <a:chExt cx="5162955" cy="65202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9897" y="2098027"/>
              <a:ext cx="5162955" cy="652022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5293" y="2136068"/>
            <a:ext cx="1731487" cy="6152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84194" y="3473948"/>
            <a:ext cx="517327" cy="557121"/>
            <a:chOff x="8884194" y="4108932"/>
            <a:chExt cx="517327" cy="5571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4194" y="4108932"/>
              <a:ext cx="517327" cy="55712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81873" y="3601444"/>
            <a:ext cx="2604907" cy="55602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86118" y="4530478"/>
            <a:ext cx="3586450" cy="4858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4194" y="4400644"/>
            <a:ext cx="517327" cy="557121"/>
            <a:chOff x="8884194" y="5035628"/>
            <a:chExt cx="517327" cy="5571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4194" y="5035628"/>
              <a:ext cx="517327" cy="55712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95623" y="5435239"/>
            <a:ext cx="3792517" cy="4858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4194" y="5305406"/>
            <a:ext cx="517327" cy="557121"/>
            <a:chOff x="8884194" y="5940390"/>
            <a:chExt cx="517327" cy="5571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4194" y="5940390"/>
              <a:ext cx="517327" cy="5571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03242" y="6370918"/>
            <a:ext cx="1815107" cy="5589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91813" y="6241085"/>
            <a:ext cx="517327" cy="557121"/>
            <a:chOff x="8891813" y="6900390"/>
            <a:chExt cx="517327" cy="5571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91813" y="6900390"/>
              <a:ext cx="517327" cy="557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9" y="4886747"/>
            <a:ext cx="18347102" cy="4812457"/>
            <a:chOff x="-13769" y="4886747"/>
            <a:chExt cx="19073752" cy="48124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769" y="4886747"/>
              <a:ext cx="19073752" cy="48124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51706" y="3867963"/>
            <a:ext cx="978604" cy="102867"/>
            <a:chOff x="15251706" y="3867963"/>
            <a:chExt cx="978604" cy="1028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51706" y="3867963"/>
              <a:ext cx="978604" cy="1028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00539" y="1715217"/>
            <a:ext cx="12123627" cy="1088488"/>
            <a:chOff x="4981135" y="1715217"/>
            <a:chExt cx="12123627" cy="10884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1135" y="1715217"/>
              <a:ext cx="12123627" cy="10884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26053" y="1861445"/>
            <a:ext cx="3683157" cy="8179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1926521">
            <a:off x="14931044" y="5481720"/>
            <a:ext cx="1221726" cy="110628"/>
            <a:chOff x="14289180" y="5645000"/>
            <a:chExt cx="2256021" cy="1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420000">
              <a:off x="14289180" y="5645000"/>
              <a:ext cx="2256021" cy="1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66554" y="3618842"/>
            <a:ext cx="2203732" cy="1065288"/>
            <a:chOff x="10047150" y="3618842"/>
            <a:chExt cx="2203732" cy="10652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047150" y="3618842"/>
              <a:ext cx="2203732" cy="1065288"/>
              <a:chOff x="10047150" y="3618842"/>
              <a:chExt cx="2203732" cy="106528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47150" y="3618842"/>
                <a:ext cx="2203732" cy="1065288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1763" y="3701875"/>
              <a:ext cx="2001262" cy="8680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63509" y="4151486"/>
            <a:ext cx="703046" cy="102867"/>
            <a:chOff x="9344105" y="4151486"/>
            <a:chExt cx="703046" cy="1028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4105" y="4151486"/>
              <a:ext cx="703046" cy="1028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70286" y="4151486"/>
            <a:ext cx="703046" cy="102867"/>
            <a:chOff x="12250882" y="4151486"/>
            <a:chExt cx="703046" cy="1028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50882" y="4151486"/>
              <a:ext cx="703046" cy="1028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82627" y="5294933"/>
            <a:ext cx="1791340" cy="50143"/>
            <a:chOff x="5663223" y="5294933"/>
            <a:chExt cx="1791340" cy="50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440000">
              <a:off x="5663223" y="5294933"/>
              <a:ext cx="1791340" cy="50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41077" y="5198555"/>
            <a:ext cx="3685764" cy="50075"/>
            <a:chOff x="7421673" y="5198555"/>
            <a:chExt cx="3685764" cy="500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60000">
              <a:off x="7421673" y="5198555"/>
              <a:ext cx="3685764" cy="500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900760" y="5364659"/>
            <a:ext cx="1440880" cy="50143"/>
            <a:chOff x="7181356" y="5364659"/>
            <a:chExt cx="1440880" cy="501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660000">
              <a:off x="7181356" y="5364659"/>
              <a:ext cx="1440880" cy="50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178971" y="7024948"/>
            <a:ext cx="1440880" cy="50143"/>
            <a:chOff x="5459567" y="7024948"/>
            <a:chExt cx="1440880" cy="501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700000">
              <a:off x="5459567" y="7024948"/>
              <a:ext cx="1440880" cy="501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69260" y="6948743"/>
            <a:ext cx="1642839" cy="57171"/>
            <a:chOff x="6649856" y="6948743"/>
            <a:chExt cx="1642839" cy="571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740000">
              <a:off x="6649856" y="6948743"/>
              <a:ext cx="1642839" cy="571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843769" y="7024948"/>
            <a:ext cx="1440880" cy="50143"/>
            <a:chOff x="9124365" y="7024948"/>
            <a:chExt cx="1440880" cy="50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980000">
              <a:off x="9124365" y="7024948"/>
              <a:ext cx="1440880" cy="501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63511" y="3244117"/>
            <a:ext cx="3699998" cy="1788585"/>
            <a:chOff x="5644107" y="3244117"/>
            <a:chExt cx="3699998" cy="178858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644107" y="3244117"/>
              <a:ext cx="3699998" cy="1788585"/>
              <a:chOff x="5644107" y="3244117"/>
              <a:chExt cx="3699998" cy="178858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644107" y="3244117"/>
                <a:ext cx="3699998" cy="1788585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80290" y="3378441"/>
              <a:ext cx="3085114" cy="146213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360990" y="5645472"/>
            <a:ext cx="2203732" cy="1065288"/>
            <a:chOff x="4641586" y="5645472"/>
            <a:chExt cx="2203732" cy="106528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4641586" y="5645472"/>
              <a:ext cx="2203732" cy="1065288"/>
              <a:chOff x="4641586" y="5645472"/>
              <a:chExt cx="2203732" cy="106528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641586" y="5645472"/>
                <a:ext cx="2203732" cy="106528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63035" y="5725483"/>
              <a:ext cx="1970650" cy="90417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832238" y="5645472"/>
            <a:ext cx="2203732" cy="1065288"/>
            <a:chOff x="7112834" y="5645472"/>
            <a:chExt cx="2203732" cy="106528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112834" y="5645472"/>
              <a:ext cx="2203732" cy="1065288"/>
              <a:chOff x="7112834" y="5645472"/>
              <a:chExt cx="2203732" cy="1065288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12834" y="5645472"/>
                <a:ext cx="2203732" cy="1065288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34311" y="5725473"/>
              <a:ext cx="1860840" cy="90417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242510" y="5604164"/>
            <a:ext cx="2203732" cy="1065288"/>
            <a:chOff x="9523106" y="5604164"/>
            <a:chExt cx="2203732" cy="1065288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9523106" y="5604164"/>
              <a:ext cx="2203732" cy="1065288"/>
              <a:chOff x="9523106" y="5604164"/>
              <a:chExt cx="2203732" cy="1065288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23106" y="5604164"/>
                <a:ext cx="2203732" cy="1065288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44588" y="5684168"/>
              <a:ext cx="1751250" cy="90417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113620" y="7292976"/>
            <a:ext cx="2203732" cy="1065288"/>
            <a:chOff x="5394216" y="7292976"/>
            <a:chExt cx="2203732" cy="106528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5394216" y="7292976"/>
              <a:ext cx="2203732" cy="1065288"/>
              <a:chOff x="5394216" y="7292976"/>
              <a:chExt cx="2203732" cy="1065288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94216" y="7292976"/>
                <a:ext cx="2203732" cy="1065288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15749" y="7372978"/>
              <a:ext cx="1897421" cy="91369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784205" y="7292976"/>
            <a:ext cx="2203732" cy="1065288"/>
            <a:chOff x="8064801" y="7292976"/>
            <a:chExt cx="2203732" cy="1065288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8064801" y="7292976"/>
              <a:ext cx="2203732" cy="1065288"/>
              <a:chOff x="8064801" y="7292976"/>
              <a:chExt cx="2203732" cy="1065288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64801" y="7292976"/>
                <a:ext cx="2203732" cy="1065288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86321" y="7372978"/>
              <a:ext cx="1531621" cy="90417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440041" y="5741858"/>
            <a:ext cx="2203732" cy="1065288"/>
            <a:chOff x="14405039" y="5741858"/>
            <a:chExt cx="2203732" cy="106528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4405039" y="5741858"/>
              <a:ext cx="2203732" cy="1065288"/>
              <a:chOff x="14405039" y="5741858"/>
              <a:chExt cx="2203732" cy="1065288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405039" y="5741858"/>
                <a:ext cx="2203732" cy="1065288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26588" y="5821864"/>
              <a:ext cx="1999898" cy="90417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673332" y="3365849"/>
            <a:ext cx="3676048" cy="1777008"/>
            <a:chOff x="12953928" y="3365849"/>
            <a:chExt cx="3676048" cy="1777008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2953928" y="3365849"/>
              <a:ext cx="3676048" cy="1777008"/>
              <a:chOff x="12953928" y="3365849"/>
              <a:chExt cx="3676048" cy="1777008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953928" y="3365849"/>
                <a:ext cx="3676048" cy="1777008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89806" y="3499296"/>
              <a:ext cx="3665395" cy="1455576"/>
            </a:xfrm>
            <a:prstGeom prst="rect">
              <a:avLst/>
            </a:prstGeom>
          </p:spPr>
        </p:pic>
      </p:grpSp>
      <p:grpSp>
        <p:nvGrpSpPr>
          <p:cNvPr id="72" name="그룹 1003">
            <a:extLst>
              <a:ext uri="{FF2B5EF4-FFF2-40B4-BE49-F238E27FC236}">
                <a16:creationId xmlns:a16="http://schemas.microsoft.com/office/drawing/2014/main" id="{DE773FEC-590F-7E39-079A-F55F2F3AC50C}"/>
              </a:ext>
            </a:extLst>
          </p:cNvPr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74" name="Object 8">
              <a:extLst>
                <a:ext uri="{FF2B5EF4-FFF2-40B4-BE49-F238E27FC236}">
                  <a16:creationId xmlns:a16="http://schemas.microsoft.com/office/drawing/2014/main" id="{EDB5639E-D08A-DEC8-E459-941565620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  <p:pic>
        <p:nvPicPr>
          <p:cNvPr id="77" name="Object 11">
            <a:extLst>
              <a:ext uri="{FF2B5EF4-FFF2-40B4-BE49-F238E27FC236}">
                <a16:creationId xmlns:a16="http://schemas.microsoft.com/office/drawing/2014/main" id="{97DABA72-C55B-B862-0645-9CAE575CBE8D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86366" y="1309373"/>
            <a:ext cx="3541640" cy="8776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9" y="4886747"/>
            <a:ext cx="18347102" cy="4812457"/>
            <a:chOff x="-13769" y="4886747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4886747"/>
              <a:ext cx="19073752" cy="4812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93113" y="6213289"/>
            <a:ext cx="4556506" cy="2712357"/>
            <a:chOff x="12861834" y="6311114"/>
            <a:chExt cx="4556506" cy="27123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1834" y="6311114"/>
              <a:ext cx="4556506" cy="27123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0339" y="6634797"/>
            <a:ext cx="5160079" cy="1869342"/>
            <a:chOff x="5576971" y="6549430"/>
            <a:chExt cx="6171429" cy="22357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6971" y="6549430"/>
              <a:ext cx="6171429" cy="22357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3477" y="1886542"/>
            <a:ext cx="4935778" cy="3684036"/>
            <a:chOff x="11803477" y="1886542"/>
            <a:chExt cx="4935778" cy="368403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930681" y="1886542"/>
              <a:ext cx="2681371" cy="3196865"/>
              <a:chOff x="12930681" y="1886542"/>
              <a:chExt cx="2681371" cy="319686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930681" y="1886542"/>
                <a:ext cx="2681371" cy="319686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63805" y="5149644"/>
              <a:ext cx="3571927" cy="4663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60029" y="1886542"/>
            <a:ext cx="4935778" cy="3614141"/>
            <a:chOff x="6360029" y="1886542"/>
            <a:chExt cx="4935778" cy="36141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532078" y="1886542"/>
              <a:ext cx="2536602" cy="3168277"/>
              <a:chOff x="7532078" y="1886542"/>
              <a:chExt cx="2536602" cy="316827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32078" y="1886542"/>
                <a:ext cx="2536602" cy="316827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20356" y="5079749"/>
              <a:ext cx="3166594" cy="44701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6366" y="1309371"/>
            <a:ext cx="3541640" cy="8776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769" y="4928055"/>
            <a:ext cx="18347102" cy="4812457"/>
            <a:chOff x="-13769" y="4928055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4928055"/>
              <a:ext cx="19073752" cy="4812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3244" y="1197967"/>
            <a:ext cx="2540040" cy="9327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16490" y="1578214"/>
            <a:ext cx="11627123" cy="7623033"/>
            <a:chOff x="5818593" y="1578214"/>
            <a:chExt cx="11627123" cy="76230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8593" y="1578214"/>
              <a:ext cx="11627123" cy="7623033"/>
            </a:xfrm>
            <a:prstGeom prst="rect">
              <a:avLst/>
            </a:prstGeom>
          </p:spPr>
        </p:pic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C37E4C8-0E75-BE05-D913-45699AF68C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4" t="68519" r="52236" b="17407"/>
          <a:stretch/>
        </p:blipFill>
        <p:spPr>
          <a:xfrm>
            <a:off x="8069901" y="6487725"/>
            <a:ext cx="1390660" cy="1447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E5CBF18-6B36-CDFD-8828-56BA25B510DF}"/>
                  </a:ext>
                </a:extLst>
              </p14:cNvPr>
              <p14:cNvContentPartPr/>
              <p14:nvPr/>
            </p14:nvContentPartPr>
            <p14:xfrm>
              <a:off x="18405952" y="6695745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E5CBF18-6B36-CDFD-8828-56BA25B510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396952" y="668674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5B717B-5783-CADE-1ABD-E8FA8D9A8232}"/>
              </a:ext>
            </a:extLst>
          </p:cNvPr>
          <p:cNvSpPr/>
          <p:nvPr/>
        </p:nvSpPr>
        <p:spPr>
          <a:xfrm>
            <a:off x="9823053" y="6841221"/>
            <a:ext cx="479502" cy="58827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9A8287-78EC-7DEE-AAE5-05C8C6AC2E5A}"/>
              </a:ext>
            </a:extLst>
          </p:cNvPr>
          <p:cNvSpPr/>
          <p:nvPr/>
        </p:nvSpPr>
        <p:spPr>
          <a:xfrm>
            <a:off x="12649200" y="5981700"/>
            <a:ext cx="304800" cy="36794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10D5FC8-092E-6216-241A-FC13971BA2A7}"/>
              </a:ext>
            </a:extLst>
          </p:cNvPr>
          <p:cNvCxnSpPr>
            <a:cxnSpLocks/>
          </p:cNvCxnSpPr>
          <p:nvPr/>
        </p:nvCxnSpPr>
        <p:spPr>
          <a:xfrm flipH="1" flipV="1">
            <a:off x="9442278" y="6760920"/>
            <a:ext cx="438436" cy="13753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A2EC85-0EB5-EFDA-5359-B48260839144}"/>
              </a:ext>
            </a:extLst>
          </p:cNvPr>
          <p:cNvSpPr/>
          <p:nvPr/>
        </p:nvSpPr>
        <p:spPr>
          <a:xfrm>
            <a:off x="11506199" y="6057900"/>
            <a:ext cx="381001" cy="29174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9A19D2-1CFC-36B7-05A4-91AB437F4696}"/>
              </a:ext>
            </a:extLst>
          </p:cNvPr>
          <p:cNvSpPr/>
          <p:nvPr/>
        </p:nvSpPr>
        <p:spPr>
          <a:xfrm>
            <a:off x="12812750" y="8615503"/>
            <a:ext cx="903249" cy="58827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E04F58-529C-4F4A-635D-4BE5A45473B9}"/>
              </a:ext>
            </a:extLst>
          </p:cNvPr>
          <p:cNvSpPr/>
          <p:nvPr/>
        </p:nvSpPr>
        <p:spPr>
          <a:xfrm>
            <a:off x="12496799" y="5311360"/>
            <a:ext cx="381001" cy="58827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098BAEB-D7BA-61C5-2983-264BC9D88593}"/>
              </a:ext>
            </a:extLst>
          </p:cNvPr>
          <p:cNvSpPr/>
          <p:nvPr/>
        </p:nvSpPr>
        <p:spPr>
          <a:xfrm>
            <a:off x="11439550" y="6695745"/>
            <a:ext cx="759886" cy="58827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0B083B-C02C-45D2-C554-D47B1551242F}"/>
              </a:ext>
            </a:extLst>
          </p:cNvPr>
          <p:cNvSpPr/>
          <p:nvPr/>
        </p:nvSpPr>
        <p:spPr>
          <a:xfrm>
            <a:off x="8087542" y="6495943"/>
            <a:ext cx="1373019" cy="143958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4C5F2B6-B6F1-974D-6ECF-39ABA80AAB3B}"/>
              </a:ext>
            </a:extLst>
          </p:cNvPr>
          <p:cNvCxnSpPr>
            <a:cxnSpLocks/>
          </p:cNvCxnSpPr>
          <p:nvPr/>
        </p:nvCxnSpPr>
        <p:spPr>
          <a:xfrm flipH="1" flipV="1">
            <a:off x="9460561" y="6487725"/>
            <a:ext cx="841994" cy="35313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CB52AFA-7CF1-884D-2FD8-C455FC240BF3}"/>
              </a:ext>
            </a:extLst>
          </p:cNvPr>
          <p:cNvCxnSpPr/>
          <p:nvPr/>
        </p:nvCxnSpPr>
        <p:spPr>
          <a:xfrm flipH="1">
            <a:off x="9478202" y="7437718"/>
            <a:ext cx="824353" cy="48761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5F5A8E3-905D-9EBE-BCF8-FB474E2B8288}"/>
              </a:ext>
            </a:extLst>
          </p:cNvPr>
          <p:cNvCxnSpPr>
            <a:cxnSpLocks/>
          </p:cNvCxnSpPr>
          <p:nvPr/>
        </p:nvCxnSpPr>
        <p:spPr>
          <a:xfrm flipH="1">
            <a:off x="9451420" y="7429500"/>
            <a:ext cx="394902" cy="9761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C7E197-BABD-F5EC-5D47-24B087B49B9C}"/>
              </a:ext>
            </a:extLst>
          </p:cNvPr>
          <p:cNvSpPr txBox="1"/>
          <p:nvPr/>
        </p:nvSpPr>
        <p:spPr>
          <a:xfrm>
            <a:off x="8215834" y="7519882"/>
            <a:ext cx="137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조도센서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C5DBB-EDA3-F10E-73EB-B385C2E5590F}"/>
              </a:ext>
            </a:extLst>
          </p:cNvPr>
          <p:cNvSpPr txBox="1"/>
          <p:nvPr/>
        </p:nvSpPr>
        <p:spPr>
          <a:xfrm>
            <a:off x="11035847" y="7342444"/>
            <a:ext cx="15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인체감지센서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E6185-D564-6EDC-0E1D-E308C54B8395}"/>
              </a:ext>
            </a:extLst>
          </p:cNvPr>
          <p:cNvSpPr txBox="1"/>
          <p:nvPr/>
        </p:nvSpPr>
        <p:spPr>
          <a:xfrm>
            <a:off x="12687299" y="8204470"/>
            <a:ext cx="15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서보모터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2EDD0F-2427-D93B-8AEF-C2AA8B49D9B3}"/>
              </a:ext>
            </a:extLst>
          </p:cNvPr>
          <p:cNvSpPr txBox="1"/>
          <p:nvPr/>
        </p:nvSpPr>
        <p:spPr>
          <a:xfrm>
            <a:off x="12199436" y="4883860"/>
            <a:ext cx="15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서보모터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70CF8D-5944-E62C-A464-ECEC40AF7242}"/>
              </a:ext>
            </a:extLst>
          </p:cNvPr>
          <p:cNvSpPr txBox="1"/>
          <p:nvPr/>
        </p:nvSpPr>
        <p:spPr>
          <a:xfrm>
            <a:off x="11428581" y="5614260"/>
            <a:ext cx="137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237DA1B-CF86-E166-95BF-3D0B4B10109D}"/>
              </a:ext>
            </a:extLst>
          </p:cNvPr>
          <p:cNvSpPr txBox="1"/>
          <p:nvPr/>
        </p:nvSpPr>
        <p:spPr>
          <a:xfrm>
            <a:off x="12986878" y="5981700"/>
            <a:ext cx="137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온습도센서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2DDEED-7345-15F8-80CD-E2A157B63FB1}"/>
              </a:ext>
            </a:extLst>
          </p:cNvPr>
          <p:cNvSpPr txBox="1"/>
          <p:nvPr/>
        </p:nvSpPr>
        <p:spPr>
          <a:xfrm>
            <a:off x="13673387" y="6973112"/>
            <a:ext cx="1373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884FE8-3619-9B1F-78AE-B13BAD22C51E}"/>
              </a:ext>
            </a:extLst>
          </p:cNvPr>
          <p:cNvSpPr txBox="1"/>
          <p:nvPr/>
        </p:nvSpPr>
        <p:spPr>
          <a:xfrm>
            <a:off x="15950765" y="7117737"/>
            <a:ext cx="17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라즈베리파이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A37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68" y="618302"/>
            <a:ext cx="18347102" cy="4771429"/>
            <a:chOff x="0" y="618302"/>
            <a:chExt cx="18333333" cy="4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8302"/>
              <a:ext cx="18333333" cy="4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2340" y="4925088"/>
            <a:ext cx="18347102" cy="4812457"/>
            <a:chOff x="-13769" y="4928055"/>
            <a:chExt cx="19073752" cy="4812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69" y="4928055"/>
              <a:ext cx="19073752" cy="4812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67499" y="549455"/>
            <a:ext cx="28571" cy="9523810"/>
            <a:chOff x="4867499" y="549455"/>
            <a:chExt cx="28571" cy="95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7499" y="549455"/>
              <a:ext cx="28571" cy="9523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2104" y="2219462"/>
            <a:ext cx="2819415" cy="484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6322" y="2475584"/>
            <a:ext cx="10312449" cy="5800753"/>
            <a:chOff x="6296322" y="2475584"/>
            <a:chExt cx="10312449" cy="58007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6322" y="2475584"/>
              <a:ext cx="10312449" cy="58007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15400" y="8774585"/>
            <a:ext cx="4052775" cy="466356"/>
          </a:xfrm>
          <a:prstGeom prst="rect">
            <a:avLst/>
          </a:prstGeom>
        </p:spPr>
      </p:pic>
      <p:pic>
        <p:nvPicPr>
          <p:cNvPr id="13" name="Object 11">
            <a:extLst>
              <a:ext uri="{FF2B5EF4-FFF2-40B4-BE49-F238E27FC236}">
                <a16:creationId xmlns:a16="http://schemas.microsoft.com/office/drawing/2014/main" id="{A69DB766-9E80-3B90-6098-3445D7FF5EF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244" y="1197967"/>
            <a:ext cx="2540040" cy="9327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07757-F6EA-CFA6-E764-6EEEA830C81A}"/>
              </a:ext>
            </a:extLst>
          </p:cNvPr>
          <p:cNvSpPr/>
          <p:nvPr/>
        </p:nvSpPr>
        <p:spPr>
          <a:xfrm>
            <a:off x="12039601" y="4229100"/>
            <a:ext cx="990600" cy="28173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C50798-5BA2-522F-4DFF-274872230E6A}"/>
              </a:ext>
            </a:extLst>
          </p:cNvPr>
          <p:cNvSpPr/>
          <p:nvPr/>
        </p:nvSpPr>
        <p:spPr>
          <a:xfrm>
            <a:off x="10207946" y="6452034"/>
            <a:ext cx="1222054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78F6C46-E140-551E-4EBE-9F04DC549CD0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flipV="1">
            <a:off x="10818973" y="4510831"/>
            <a:ext cx="1715928" cy="194120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508</Words>
  <Application>Microsoft Office PowerPoint</Application>
  <PresentationFormat>사용자 지정</PresentationFormat>
  <Paragraphs>67</Paragraphs>
  <Slides>16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HY헤드라인M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임우섭</cp:lastModifiedBy>
  <cp:revision>39</cp:revision>
  <dcterms:created xsi:type="dcterms:W3CDTF">2022-06-15T17:32:17Z</dcterms:created>
  <dcterms:modified xsi:type="dcterms:W3CDTF">2022-06-27T00:02:24Z</dcterms:modified>
</cp:coreProperties>
</file>